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94660"/>
  </p:normalViewPr>
  <p:slideViewPr>
    <p:cSldViewPr>
      <p:cViewPr varScale="1">
        <p:scale>
          <a:sx n="65" d="100"/>
          <a:sy n="65" d="100"/>
        </p:scale>
        <p:origin x="-12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 hasCustomPrompt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 hasCustomPrompt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EEE0-966E-4A50-870A-1A98F669F3DF}" type="slidenum">
              <a:rPr lang="pl-PL" smtClean="0"/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 hasCustomPrompt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 hasCustomPrompt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 hasCustomPrompt="1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 hasCustomPrompt="1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 hasCustomPrompt="1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 hasCustomPrompt="1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64EEE0-966E-4A50-870A-1A98F669F3DF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4EEE0-966E-4A50-870A-1A98F669F3DF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 hasCustomPrompt="1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 hasCustomPrompt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  <a:endParaRPr lang="pl-PL" smtClean="0"/>
          </a:p>
          <a:p>
            <a:pPr lvl="1" eaLnBrk="1" latinLnBrk="0" hangingPunct="1"/>
            <a:r>
              <a:rPr lang="pl-PL" smtClean="0"/>
              <a:t>Drugi poziom</a:t>
            </a:r>
            <a:endParaRPr lang="pl-PL" smtClean="0"/>
          </a:p>
          <a:p>
            <a:pPr lvl="2" eaLnBrk="1" latinLnBrk="0" hangingPunct="1"/>
            <a:r>
              <a:rPr lang="pl-PL" smtClean="0"/>
              <a:t>Trzeci poziom</a:t>
            </a:r>
            <a:endParaRPr lang="pl-PL" smtClean="0"/>
          </a:p>
          <a:p>
            <a:pPr lvl="3" eaLnBrk="1" latinLnBrk="0" hangingPunct="1"/>
            <a:r>
              <a:rPr lang="pl-PL" smtClean="0"/>
              <a:t>Czwarty poziom</a:t>
            </a:r>
            <a:endParaRPr lang="pl-PL" smtClean="0"/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79A774-124E-4F0A-89E8-749BF7AE0048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4EEE0-966E-4A50-870A-1A98F669F3DF}" type="slidenum">
              <a:rPr lang="pl-PL" smtClean="0"/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  <a:endParaRPr kumimoji="0" lang="pl-PL" smtClean="0"/>
          </a:p>
          <a:p>
            <a:pPr lvl="1" eaLnBrk="1" latinLnBrk="0" hangingPunct="1"/>
            <a:r>
              <a:rPr kumimoji="0" lang="pl-PL" smtClean="0"/>
              <a:t>Drugi poziom</a:t>
            </a:r>
            <a:endParaRPr kumimoji="0" lang="pl-PL" smtClean="0"/>
          </a:p>
          <a:p>
            <a:pPr lvl="2" eaLnBrk="1" latinLnBrk="0" hangingPunct="1"/>
            <a:r>
              <a:rPr kumimoji="0" lang="pl-PL" smtClean="0"/>
              <a:t>Trzeci poziom</a:t>
            </a:r>
            <a:endParaRPr kumimoji="0" lang="pl-PL" smtClean="0"/>
          </a:p>
          <a:p>
            <a:pPr lvl="3" eaLnBrk="1" latinLnBrk="0" hangingPunct="1"/>
            <a:r>
              <a:rPr kumimoji="0" lang="pl-PL" smtClean="0"/>
              <a:t>Czwarty poziom</a:t>
            </a:r>
            <a:endParaRPr kumimoji="0" lang="pl-PL" smtClean="0"/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6400800" cy="5353072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Zwiastuny  wiosny</a:t>
            </a:r>
            <a:endParaRPr lang="pl-PL" sz="6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pl-PL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Lekcja otwarta dla klasy </a:t>
            </a:r>
            <a:r>
              <a:rPr lang="pl-PL" sz="14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piewrszej</a:t>
            </a:r>
            <a:r>
              <a:rPr lang="pl-PL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pl-PL" sz="1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endParaRPr lang="pl-PL" sz="6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pl-PL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pl-PL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9" name="Picture 5" descr="C:\Users\USER\AppData\Local\Microsoft\Windows\INetCache\IE\8E7CEMEK\flowers_crocus_spring_bloom_early_bloomer_meadow_nature_garden-805764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24" y="2529457"/>
            <a:ext cx="6786610" cy="4085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Co za kwiatek, który ma biały każdy płatek?</a:t>
            </a: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Spod śniegu śmiało wychodzi,</a:t>
            </a: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Gdy go widzisz to znak, że wiosna już nadchodzi.</a:t>
            </a: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Główkę swą białą na słoneczku grzeje</a:t>
            </a: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I patrzy jak śnieg wokół szybciutko topnieje.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Przebiśnieg</a:t>
            </a:r>
            <a:endParaRPr lang="pl-PL" dirty="0"/>
          </a:p>
        </p:txBody>
      </p:sp>
      <p:pic>
        <p:nvPicPr>
          <p:cNvPr id="17410" name="Picture 2" descr="C:\Users\USER\AppData\Local\Microsoft\Windows\INetCache\IE\I0HWQM5T\snowdrop-2135335_960_72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05744" y="1790700"/>
            <a:ext cx="6096000" cy="404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000" dirty="0" smtClean="0"/>
              <a:t>Fioletowym dywanem ścielą górskie hale,</a:t>
            </a:r>
            <a:endParaRPr lang="pl-PL" sz="4000" dirty="0" smtClean="0"/>
          </a:p>
          <a:p>
            <a:pPr algn="ctr">
              <a:buNone/>
            </a:pPr>
            <a:r>
              <a:rPr lang="pl-PL" sz="4000" dirty="0" smtClean="0"/>
              <a:t>Turystów przyciągają swym widokiem stale.</a:t>
            </a:r>
            <a:endParaRPr lang="pl-PL" sz="4000" dirty="0" smtClean="0"/>
          </a:p>
          <a:p>
            <a:pPr algn="ctr">
              <a:buNone/>
            </a:pPr>
            <a:r>
              <a:rPr lang="pl-PL" sz="4000" dirty="0" smtClean="0"/>
              <a:t>Zwiastują wiosnę te piękne pokusy,</a:t>
            </a:r>
            <a:endParaRPr lang="pl-PL" sz="4000" dirty="0" smtClean="0"/>
          </a:p>
          <a:p>
            <a:pPr algn="ctr">
              <a:buNone/>
            </a:pPr>
            <a:r>
              <a:rPr lang="pl-PL" sz="4000" dirty="0" smtClean="0"/>
              <a:t>Każde dziecko wie, że chodzi o...</a:t>
            </a:r>
            <a:endParaRPr lang="pl-PL" sz="40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Krokusy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1050" dirty="0" err="1" smtClean="0"/>
              <a:t>Źródła:https</a:t>
            </a:r>
            <a:r>
              <a:rPr lang="pl-PL" sz="1050" dirty="0" smtClean="0"/>
              <a:t>://</a:t>
            </a:r>
            <a:r>
              <a:rPr lang="pl-PL" sz="1050" dirty="0" err="1" smtClean="0"/>
              <a:t>miastodzieci.pl</a:t>
            </a:r>
            <a:r>
              <a:rPr lang="pl-PL" sz="1050" dirty="0" smtClean="0"/>
              <a:t>/zagadki/</a:t>
            </a:r>
            <a:endParaRPr lang="pl-PL" sz="1050" dirty="0"/>
          </a:p>
        </p:txBody>
      </p:sp>
      <p:pic>
        <p:nvPicPr>
          <p:cNvPr id="18434" name="Picture 2" descr="C:\Users\USER\AppData\Local\Microsoft\Windows\INetCache\IE\8E7CEMEK\crocus-1182978_960_720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728" y="1552575"/>
            <a:ext cx="6191272" cy="3811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główny </a:t>
            </a:r>
            <a:r>
              <a:rPr lang="pl-PL" dirty="0" smtClean="0"/>
              <a:t>lekcji: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6600" dirty="0" smtClean="0"/>
              <a:t>Poznanie </a:t>
            </a:r>
            <a:r>
              <a:rPr lang="pl-PL" sz="6600" dirty="0" smtClean="0"/>
              <a:t>wybranych</a:t>
            </a:r>
            <a:endParaRPr lang="pl-PL" sz="6600" dirty="0" smtClean="0"/>
          </a:p>
          <a:p>
            <a:pPr>
              <a:buNone/>
            </a:pPr>
            <a:r>
              <a:rPr lang="pl-PL" sz="6600" dirty="0" smtClean="0"/>
              <a:t>wiosennych </a:t>
            </a:r>
            <a:r>
              <a:rPr lang="pl-PL" sz="6600" dirty="0" smtClean="0"/>
              <a:t>kwiatów.</a:t>
            </a:r>
            <a:endParaRPr lang="pl-P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>
                <a:latin typeface="Arial Black" panose="020B0A04020102020204" pitchFamily="34" charset="0"/>
              </a:rPr>
              <a:t>4 PORY ROKU</a:t>
            </a:r>
            <a:endParaRPr lang="pl-PL" sz="4800" dirty="0">
              <a:latin typeface="Arial Black" panose="020B0A04020102020204" pitchFamily="34" charset="0"/>
            </a:endParaRPr>
          </a:p>
        </p:txBody>
      </p:sp>
      <p:pic>
        <p:nvPicPr>
          <p:cNvPr id="6" name="Symbol zastępczy zawartości 5" descr="4-pory-roku-700-37887290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/>
              <a:t>Zagadki 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/>
              <a:t>W marcu swój początek bierze,</a:t>
            </a:r>
            <a:endParaRPr lang="pl-PL" sz="4400" dirty="0" smtClean="0"/>
          </a:p>
          <a:p>
            <a:pPr>
              <a:buNone/>
            </a:pPr>
            <a:r>
              <a:rPr lang="pl-PL" sz="4400" dirty="0" smtClean="0"/>
              <a:t>kiedy kwiatki, pąki świeże.</a:t>
            </a:r>
            <a:endParaRPr lang="pl-PL" sz="4400" dirty="0" smtClean="0"/>
          </a:p>
          <a:p>
            <a:pPr>
              <a:buNone/>
            </a:pPr>
            <a:r>
              <a:rPr lang="pl-PL" sz="4400" dirty="0" smtClean="0"/>
              <a:t>Jakie imię jest tej damy?</a:t>
            </a:r>
            <a:endParaRPr lang="pl-PL" sz="4400" dirty="0" smtClean="0"/>
          </a:p>
          <a:p>
            <a:pPr>
              <a:buNone/>
            </a:pPr>
            <a:r>
              <a:rPr lang="pl-PL" sz="4400" dirty="0" smtClean="0"/>
              <a:t>Z czterech pór wybierać mamy.</a:t>
            </a:r>
            <a:endParaRPr lang="pl-PL" sz="4400" dirty="0" smtClean="0"/>
          </a:p>
          <a:p>
            <a:pPr algn="ctr">
              <a:buNone/>
            </a:pPr>
            <a:endParaRPr lang="pl-PL" sz="44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Wiosna</a:t>
            </a:r>
            <a:endParaRPr lang="pl-PL" dirty="0"/>
          </a:p>
        </p:txBody>
      </p:sp>
      <p:pic>
        <p:nvPicPr>
          <p:cNvPr id="4" name="Symbol zastępczy zawartości 3" descr="borage-2614325_1920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785786" y="1785926"/>
            <a:ext cx="7479824" cy="4207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endParaRPr lang="pl-PL" sz="4400" dirty="0" smtClean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l-PL" sz="4400" dirty="0" smtClean="0">
                <a:latin typeface="Arial Black" panose="020B0A04020102020204" pitchFamily="34" charset="0"/>
              </a:rPr>
              <a:t>Jak </a:t>
            </a:r>
            <a:r>
              <a:rPr lang="pl-PL" sz="4400" dirty="0" smtClean="0">
                <a:latin typeface="Arial Black" panose="020B0A04020102020204" pitchFamily="34" charset="0"/>
              </a:rPr>
              <a:t>ten wiosenny </a:t>
            </a:r>
            <a:r>
              <a:rPr lang="pl-PL" sz="4400" dirty="0" smtClean="0">
                <a:latin typeface="Arial Black" panose="020B0A04020102020204" pitchFamily="34" charset="0"/>
              </a:rPr>
              <a:t>kwiat</a:t>
            </a:r>
            <a:endParaRPr lang="pl-PL" sz="4400" dirty="0" smtClean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l-PL" sz="4400" dirty="0" smtClean="0">
                <a:latin typeface="Arial Black" panose="020B0A04020102020204" pitchFamily="34" charset="0"/>
              </a:rPr>
              <a:t>się </a:t>
            </a:r>
            <a:r>
              <a:rPr lang="pl-PL" sz="4400" dirty="0" smtClean="0">
                <a:latin typeface="Arial Black" panose="020B0A04020102020204" pitchFamily="34" charset="0"/>
              </a:rPr>
              <a:t>nazywa, co </a:t>
            </a:r>
            <a:r>
              <a:rPr lang="pl-PL" sz="4400" dirty="0" smtClean="0">
                <a:latin typeface="Arial Black" panose="020B0A04020102020204" pitchFamily="34" charset="0"/>
              </a:rPr>
              <a:t>słowo</a:t>
            </a:r>
            <a:endParaRPr lang="pl-PL" sz="4400" dirty="0" smtClean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l-PL" sz="4400" dirty="0" smtClean="0">
                <a:latin typeface="Arial Black" panose="020B0A04020102020204" pitchFamily="34" charset="0"/>
              </a:rPr>
              <a:t>"pan</a:t>
            </a:r>
            <a:r>
              <a:rPr lang="pl-PL" sz="4400" dirty="0" smtClean="0">
                <a:latin typeface="Arial Black" panose="020B0A04020102020204" pitchFamily="34" charset="0"/>
              </a:rPr>
              <a:t>" w nazwie ukrywa?</a:t>
            </a:r>
            <a:endParaRPr lang="pl-PL" sz="4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Tulipan</a:t>
            </a:r>
            <a:endParaRPr lang="pl-PL" dirty="0"/>
          </a:p>
        </p:txBody>
      </p:sp>
      <p:pic>
        <p:nvPicPr>
          <p:cNvPr id="15362" name="Picture 2" descr="C:\Users\USER\AppData\Local\Microsoft\Windows\INetCache\IE\77COE9AL\tulips-740444_128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Arial Black" panose="020B0A04020102020204" pitchFamily="34" charset="0"/>
              </a:rPr>
              <a:t>Kto </a:t>
            </a:r>
            <a:r>
              <a:rPr lang="pl-PL" dirty="0" smtClean="0">
                <a:latin typeface="Arial Black" panose="020B0A04020102020204" pitchFamily="34" charset="0"/>
              </a:rPr>
              <a:t>to taki?</a:t>
            </a:r>
            <a:endParaRPr lang="pl-PL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Arial Black" panose="020B0A04020102020204" pitchFamily="34" charset="0"/>
              </a:rPr>
              <a:t>Przysiadły na topoli.</a:t>
            </a:r>
            <a:endParaRPr lang="pl-PL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Arial Black" panose="020B0A04020102020204" pitchFamily="34" charset="0"/>
              </a:rPr>
              <a:t>Stare gniazdo poznały!</a:t>
            </a:r>
            <a:endParaRPr lang="pl-PL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Arial Black" panose="020B0A04020102020204" pitchFamily="34" charset="0"/>
              </a:rPr>
              <a:t>Dzieciom na powitanie o wiośnie klekotały.</a:t>
            </a:r>
            <a:endParaRPr lang="pl-PL" dirty="0" smtClean="0">
              <a:latin typeface="Arial Black" panose="020B0A04020102020204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Bocian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90" name="Picture 6" descr="C:\Users\USER\AppData\Local\Microsoft\Windows\INetCache\IE\EAJXSM81\7c76cd1eb9a6d938ef07c1411a47e5a5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28794" y="1643050"/>
            <a:ext cx="6159500" cy="461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827</Words>
  <Application>WPS Presentation</Application>
  <PresentationFormat>Pokaz na ekranie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Wingdings 2</vt:lpstr>
      <vt:lpstr>Wingdings</vt:lpstr>
      <vt:lpstr>Arial Black</vt:lpstr>
      <vt:lpstr>Bahnschrift</vt:lpstr>
      <vt:lpstr>Georgia</vt:lpstr>
      <vt:lpstr>Microsoft YaHei</vt:lpstr>
      <vt:lpstr>Arial Unicode MS</vt:lpstr>
      <vt:lpstr>Calibri</vt:lpstr>
      <vt:lpstr>Miejski</vt:lpstr>
      <vt:lpstr>PowerPoint 演示文稿</vt:lpstr>
      <vt:lpstr>Cel główny lekcji: </vt:lpstr>
      <vt:lpstr>4 PORY ROKU</vt:lpstr>
      <vt:lpstr>Zagadki </vt:lpstr>
      <vt:lpstr>Wiosna</vt:lpstr>
      <vt:lpstr>PowerPoint 演示文稿</vt:lpstr>
      <vt:lpstr>Tulipan</vt:lpstr>
      <vt:lpstr>PowerPoint 演示文稿</vt:lpstr>
      <vt:lpstr>Bocian </vt:lpstr>
      <vt:lpstr>PowerPoint 演示文稿</vt:lpstr>
      <vt:lpstr>Przebiśnieg</vt:lpstr>
      <vt:lpstr>PowerPoint 演示文稿</vt:lpstr>
      <vt:lpstr>Krokusy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admin</cp:lastModifiedBy>
  <cp:revision>3</cp:revision>
  <dcterms:created xsi:type="dcterms:W3CDTF">2022-03-28T18:11:00Z</dcterms:created>
  <dcterms:modified xsi:type="dcterms:W3CDTF">2022-04-07T16:29:54Z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E95F3B2AB7D84962B7F3585580415044</vt:lpwstr>
  </property>
  <property fmtid="{D5CDD505-2E9C-101B-9397-08002B2CF9AE}" pid="3" name="KSOProductBuildVer">
    <vt:lpwstr>1033-11.2.0.10451</vt:lpwstr>
  </property>
</Properties>
</file>